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7" r:id="rId6"/>
    <p:sldId id="262" r:id="rId7"/>
    <p:sldId id="268" r:id="rId8"/>
    <p:sldId id="269" r:id="rId9"/>
    <p:sldId id="263" r:id="rId10"/>
    <p:sldId id="271" r:id="rId11"/>
    <p:sldId id="272" r:id="rId12"/>
    <p:sldId id="273" r:id="rId13"/>
    <p:sldId id="264" r:id="rId14"/>
    <p:sldId id="265" r:id="rId15"/>
    <p:sldId id="266" r:id="rId16"/>
  </p:sldIdLst>
  <p:sldSz cx="9144000" cy="6858000" type="screen4x3"/>
  <p:notesSz cx="7102475" cy="102330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f5a00a9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f5a00a9e8_0_0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f5a00a9e8_0_0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96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338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00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539552" y="6237312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>
            <a:off x="539552" y="980728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cxnSp>
        <p:nvCxnSpPr>
          <p:cNvPr id="29" name="Google Shape;29;p3"/>
          <p:cNvCxnSpPr/>
          <p:nvPr/>
        </p:nvCxnSpPr>
        <p:spPr>
          <a:xfrm>
            <a:off x="467544" y="1484784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3"/>
          <p:cNvCxnSpPr/>
          <p:nvPr/>
        </p:nvCxnSpPr>
        <p:spPr>
          <a:xfrm>
            <a:off x="467544" y="6237312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3VmTWeXXk&amp;ab_channel=Luis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prendemachinelearning.com/deteccion-de-objetos-con-python-yolo-keras-tutorial/" TargetMode="External"/><Relationship Id="rId4" Type="http://schemas.openxmlformats.org/officeDocument/2006/relationships/hyperlink" Target="https://es.wikipedia.org/wiki/Modelo_de_color_HS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645840" y="98072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CO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 Guitarrista de Colores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971600" y="2276872"/>
            <a:ext cx="730485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FACULTAD DE INGENIERÍA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UNIVERSIDAD DE ANTIOQUIA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Departamento de Ingeniería Eléctrica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Semestre </a:t>
            </a:r>
            <a:r>
              <a:rPr lang="es-MX" sz="2170" dirty="0"/>
              <a:t>2021-2</a:t>
            </a:r>
            <a:endParaRPr sz="217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rgbClr val="888888"/>
              </a:buClr>
              <a:buSzPts val="2480"/>
              <a:buFont typeface="Arial"/>
              <a:buNone/>
            </a:pPr>
            <a:endParaRPr sz="248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1331640" y="462872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Javier Eduardo Santos Ramos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Javier.santos@udea.edu.co</a:t>
            </a:r>
            <a:endParaRPr sz="24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395536" y="328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Código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F3B5F3-5F39-4A3C-97D6-EEEBD24D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53" y="1659410"/>
            <a:ext cx="5437121" cy="19498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1879FF-4E7B-471F-B982-F305714F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454" y="3788229"/>
            <a:ext cx="5437122" cy="2935232"/>
          </a:xfrm>
          <a:prstGeom prst="rect">
            <a:avLst/>
          </a:prstGeom>
        </p:spPr>
      </p:pic>
      <p:sp>
        <p:nvSpPr>
          <p:cNvPr id="7" name="Google Shape;139;p18">
            <a:extLst>
              <a:ext uri="{FF2B5EF4-FFF2-40B4-BE49-F238E27FC236}">
                <a16:creationId xmlns:a16="http://schemas.microsoft.com/office/drawing/2014/main" id="{B7F333A3-22EC-4700-9033-E3221ED9E603}"/>
              </a:ext>
            </a:extLst>
          </p:cNvPr>
          <p:cNvSpPr txBox="1"/>
          <p:nvPr/>
        </p:nvSpPr>
        <p:spPr>
          <a:xfrm>
            <a:off x="395536" y="1876268"/>
            <a:ext cx="2206089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 de juego, carga de imagen inicial y uso de función para detectar el color rojo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9;p18">
            <a:extLst>
              <a:ext uri="{FF2B5EF4-FFF2-40B4-BE49-F238E27FC236}">
                <a16:creationId xmlns:a16="http://schemas.microsoft.com/office/drawing/2014/main" id="{A028187C-0A0F-491B-BDC6-989DDBB7B878}"/>
              </a:ext>
            </a:extLst>
          </p:cNvPr>
          <p:cNvSpPr txBox="1"/>
          <p:nvPr/>
        </p:nvSpPr>
        <p:spPr>
          <a:xfrm>
            <a:off x="395536" y="4479373"/>
            <a:ext cx="2206089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de imágenes, detección de objeto verde y configuración del juego, cuando la nota cae en la cabeza del personaje se hace un punto a favor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69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395536" y="328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Código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BBC5F-69A8-458C-BF6A-0285300F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79" y="1750454"/>
            <a:ext cx="5840963" cy="28409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96A2B4-D5E3-4350-B7DE-D3F248341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79" y="4693215"/>
            <a:ext cx="5859823" cy="1427666"/>
          </a:xfrm>
          <a:prstGeom prst="rect">
            <a:avLst/>
          </a:prstGeom>
        </p:spPr>
      </p:pic>
      <p:sp>
        <p:nvSpPr>
          <p:cNvPr id="10" name="Google Shape;139;p18">
            <a:extLst>
              <a:ext uri="{FF2B5EF4-FFF2-40B4-BE49-F238E27FC236}">
                <a16:creationId xmlns:a16="http://schemas.microsoft.com/office/drawing/2014/main" id="{DD7D4D50-AA04-47D1-9D94-69750E07C9D2}"/>
              </a:ext>
            </a:extLst>
          </p:cNvPr>
          <p:cNvSpPr txBox="1"/>
          <p:nvPr/>
        </p:nvSpPr>
        <p:spPr>
          <a:xfrm>
            <a:off x="395536" y="1876268"/>
            <a:ext cx="2206089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la nota cae al piso se hace un punto en contra y se resetea para que caiga otra nota desde un lugar aleatorio en el eje X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9;p18">
            <a:extLst>
              <a:ext uri="{FF2B5EF4-FFF2-40B4-BE49-F238E27FC236}">
                <a16:creationId xmlns:a16="http://schemas.microsoft.com/office/drawing/2014/main" id="{CDE75C86-FBD2-4F2A-AB9F-D270B2E24466}"/>
              </a:ext>
            </a:extLst>
          </p:cNvPr>
          <p:cNvSpPr txBox="1"/>
          <p:nvPr/>
        </p:nvSpPr>
        <p:spPr>
          <a:xfrm>
            <a:off x="395536" y="4340250"/>
            <a:ext cx="2206089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llega a 5 puntos a favor o en contra, o se presiona la letra “Q” el fondo se reemplaza por otra imagen de ganador, perdedor o retiro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47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395536" y="328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Código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17DDD1-4B9F-4E7E-B489-731D3114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4" y="2673220"/>
            <a:ext cx="5595449" cy="1278960"/>
          </a:xfrm>
          <a:prstGeom prst="rect">
            <a:avLst/>
          </a:prstGeom>
        </p:spPr>
      </p:pic>
      <p:sp>
        <p:nvSpPr>
          <p:cNvPr id="7" name="Google Shape;139;p18">
            <a:extLst>
              <a:ext uri="{FF2B5EF4-FFF2-40B4-BE49-F238E27FC236}">
                <a16:creationId xmlns:a16="http://schemas.microsoft.com/office/drawing/2014/main" id="{1B7E4662-5740-406F-89BD-42A4691D8C7C}"/>
              </a:ext>
            </a:extLst>
          </p:cNvPr>
          <p:cNvSpPr txBox="1"/>
          <p:nvPr/>
        </p:nvSpPr>
        <p:spPr>
          <a:xfrm>
            <a:off x="395536" y="2422040"/>
            <a:ext cx="2206089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finalizar el juego se debe mostrar en la webcam nuevamente el objeto rojo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86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Resultados, Líneas Futuras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827584" y="1670443"/>
            <a:ext cx="7708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obtuvo un resultado satisfactorio, con el reconocimiento de objetos por colores se evita el uso del teclado o mouse para el control del juego.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 automatizo en aproximadamente un 85% del juego una vez se corre el código.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827583" y="3066932"/>
            <a:ext cx="695414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Líneas futuras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retiro del juego no usar la letra “Q” del teclado sino otro color diferente de rojo o verde, o una combinación de estos.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Disminuir el rango de umbrales de colores para detectar colores más específicos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notas de otros colores para hacer el juego más interactivo 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sonido.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 y webgrafía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B7BC3B-A3C8-4467-9C5E-20590B9979F4}"/>
              </a:ext>
            </a:extLst>
          </p:cNvPr>
          <p:cNvSpPr txBox="1"/>
          <p:nvPr/>
        </p:nvSpPr>
        <p:spPr>
          <a:xfrm>
            <a:off x="821094" y="1860266"/>
            <a:ext cx="713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Luis M. (2021, 1 julio). </a:t>
            </a:r>
            <a:r>
              <a:rPr lang="es-MX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Procesamiento de imágenes con Open CV - Google </a:t>
            </a:r>
            <a:r>
              <a:rPr lang="es-MX" sz="1600" b="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Colab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[Vídeo]. YouTube. </a:t>
            </a:r>
            <a:r>
              <a:rPr lang="es-MX" sz="1600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https://www.youtube.com/watch?v=Ai3VmTWeXXk&amp;ab_channel=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LuisM</a:t>
            </a:r>
            <a:endParaRPr lang="es-MX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Modelo de color HSV. (2021, 5 mayo). En </a:t>
            </a:r>
            <a:r>
              <a:rPr lang="es-MX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Wikipedia, la enciclopedia libre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https://es.wikipedia.org/wiki/Modelo_de_color_HSV</a:t>
            </a:r>
            <a:endParaRPr lang="es-MX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Detección de Objetos con Python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(2020, 19 diciembre). Aprende Machine </a:t>
            </a:r>
            <a:r>
              <a:rPr lang="es-MX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Learning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 Recuperado 2 de octubre de 2021, de 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https://www.aprendemachinelearning.com/deteccion-de-objetos-con-python-yolo-keras-tutorial/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</a:t>
            </a:r>
            <a:endParaRPr lang="es-CO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2411760" y="3068960"/>
            <a:ext cx="4680520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del público?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Aplausos?…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79395" y="2060848"/>
            <a:ext cx="7290009" cy="354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El problema humano a resolver es la detección de objetos mediante la visión de la webcam del pc con ello poder controlar un juego básico.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un código en Python que funcione para detectar de objeto y reconocer de colores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lang="es-MX" dirty="0"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mascaras	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placas</a:t>
            </a:r>
            <a:endParaRPr dirty="0"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de rostros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 teórico de las técnicas a emplear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16075" y="1666800"/>
            <a:ext cx="8137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color HSV</a:t>
            </a:r>
            <a:endParaRPr sz="3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4A7584-21D4-4DBE-837C-BD078C81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3" y="277313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4C2212-C71F-45F2-8460-2BFD6E4A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2" y="2925535"/>
            <a:ext cx="23812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4B5A21-6C03-4BEB-BF7F-ED31A625A12A}"/>
              </a:ext>
            </a:extLst>
          </p:cNvPr>
          <p:cNvSpPr txBox="1"/>
          <p:nvPr/>
        </p:nvSpPr>
        <p:spPr>
          <a:xfrm>
            <a:off x="5337109" y="2773135"/>
            <a:ext cx="3219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modelo </a:t>
            </a:r>
            <a:r>
              <a:rPr lang="es-MX" sz="1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HSV</a:t>
            </a:r>
            <a:r>
              <a:rPr lang="es-MX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(</a:t>
            </a:r>
            <a:r>
              <a:rPr lang="es-MX" sz="18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es-MX" sz="1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18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lang="es-MX" sz="1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18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es-MX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– Matiz, Saturación, Brillo), define un</a:t>
            </a:r>
            <a:r>
              <a:rPr lang="es-MX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MX" sz="1800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modelo de color</a:t>
            </a:r>
            <a:r>
              <a:rPr lang="es-MX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MX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términos de sus componentes.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996955" y="1868418"/>
            <a:ext cx="741682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una función de detección de color y ubicación de centroide de objetos de diferentes colores, mediante el uso del modelo de color HSV</a:t>
            </a: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Detección de objetos por colores en imágenes con Python y OpenCV | by  Gastón Di Giuseppe | Medium">
            <a:extLst>
              <a:ext uri="{FF2B5EF4-FFF2-40B4-BE49-F238E27FC236}">
                <a16:creationId xmlns:a16="http://schemas.microsoft.com/office/drawing/2014/main" id="{F6778473-111F-4927-9989-70BFC801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845" y="2936810"/>
            <a:ext cx="3490665" cy="26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7DE1C-7F44-4CC3-B3D4-F26A0318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400" y="227313"/>
            <a:ext cx="8229600" cy="1143000"/>
          </a:xfrm>
        </p:spPr>
        <p:txBody>
          <a:bodyPr/>
          <a:lstStyle/>
          <a:p>
            <a:r>
              <a:rPr lang="es-MX" dirty="0"/>
              <a:t>Diagrama de flujo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A0E1FD2-4E5F-4B6C-BE32-E02752CE1C6F}"/>
              </a:ext>
            </a:extLst>
          </p:cNvPr>
          <p:cNvSpPr/>
          <p:nvPr/>
        </p:nvSpPr>
        <p:spPr>
          <a:xfrm>
            <a:off x="60502" y="1970783"/>
            <a:ext cx="1306286" cy="9283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Ejecutar Guitarrista_de_colores.py</a:t>
            </a:r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6EB1C03-FDEE-475A-AAE6-B91259AB336B}"/>
              </a:ext>
            </a:extLst>
          </p:cNvPr>
          <p:cNvSpPr/>
          <p:nvPr/>
        </p:nvSpPr>
        <p:spPr>
          <a:xfrm>
            <a:off x="3223765" y="1928880"/>
            <a:ext cx="1324949" cy="10170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Inicializar webcam, contadores, imagen de inicio</a:t>
            </a:r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D159A45-3812-4B5C-93A2-3FC8C4B4C7FD}"/>
              </a:ext>
            </a:extLst>
          </p:cNvPr>
          <p:cNvSpPr/>
          <p:nvPr/>
        </p:nvSpPr>
        <p:spPr>
          <a:xfrm>
            <a:off x="1661612" y="1928880"/>
            <a:ext cx="1203649" cy="10170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función de detección de objetos y colores</a:t>
            </a:r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A1CE52-665A-45B6-ADF5-F393A8C3C582}"/>
              </a:ext>
            </a:extLst>
          </p:cNvPr>
          <p:cNvSpPr/>
          <p:nvPr/>
        </p:nvSpPr>
        <p:spPr>
          <a:xfrm>
            <a:off x="5513430" y="4964435"/>
            <a:ext cx="1268963" cy="531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¿Color rojo detectado?</a:t>
            </a:r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6E090A5-95EE-405F-9848-8AF080F366A3}"/>
              </a:ext>
            </a:extLst>
          </p:cNvPr>
          <p:cNvSpPr/>
          <p:nvPr/>
        </p:nvSpPr>
        <p:spPr>
          <a:xfrm>
            <a:off x="4004198" y="4962491"/>
            <a:ext cx="1268963" cy="5318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Detección de color</a:t>
            </a:r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12F64DB-17BB-4475-AEFA-915B759DBC66}"/>
              </a:ext>
            </a:extLst>
          </p:cNvPr>
          <p:cNvSpPr/>
          <p:nvPr/>
        </p:nvSpPr>
        <p:spPr>
          <a:xfrm>
            <a:off x="2278182" y="3604016"/>
            <a:ext cx="1343608" cy="531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¿Color verde detectado?</a:t>
            </a:r>
            <a:endParaRPr lang="es-CO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6FD61BC-CF15-4177-A386-CADB04D52B30}"/>
              </a:ext>
            </a:extLst>
          </p:cNvPr>
          <p:cNvSpPr/>
          <p:nvPr/>
        </p:nvSpPr>
        <p:spPr>
          <a:xfrm>
            <a:off x="6311919" y="3602816"/>
            <a:ext cx="1343608" cy="531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Comenzar juego</a:t>
            </a:r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4A4547F-B19C-4E49-BFA8-29E2A10C9E33}"/>
              </a:ext>
            </a:extLst>
          </p:cNvPr>
          <p:cNvSpPr/>
          <p:nvPr/>
        </p:nvSpPr>
        <p:spPr>
          <a:xfrm>
            <a:off x="4180472" y="3554534"/>
            <a:ext cx="1656185" cy="6284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Detección de color y obtención de coordenadas</a:t>
            </a:r>
            <a:endParaRPr lang="es-CO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3447AA1-ED4B-46E3-8165-A69FF21A5413}"/>
              </a:ext>
            </a:extLst>
          </p:cNvPr>
          <p:cNvSpPr/>
          <p:nvPr/>
        </p:nvSpPr>
        <p:spPr>
          <a:xfrm>
            <a:off x="2195370" y="4769432"/>
            <a:ext cx="1509232" cy="917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Obtener 5 puntos a favor o en contra, o retirarse con Q</a:t>
            </a:r>
            <a:endParaRPr lang="es-CO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7E6F8B3-EA7D-4215-817C-C795782ACB35}"/>
              </a:ext>
            </a:extLst>
          </p:cNvPr>
          <p:cNvSpPr/>
          <p:nvPr/>
        </p:nvSpPr>
        <p:spPr>
          <a:xfrm>
            <a:off x="6321248" y="851860"/>
            <a:ext cx="1343608" cy="6685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Mostrar objeto rojo en webcam</a:t>
            </a:r>
            <a:endParaRPr lang="es-CO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4223D36-0B22-4AD5-9B3B-67CCB3F3B944}"/>
              </a:ext>
            </a:extLst>
          </p:cNvPr>
          <p:cNvSpPr/>
          <p:nvPr/>
        </p:nvSpPr>
        <p:spPr>
          <a:xfrm>
            <a:off x="5653391" y="6186289"/>
            <a:ext cx="989040" cy="5318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Finalizar Juego</a:t>
            </a:r>
            <a:endParaRPr lang="es-CO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C1A42E4-3FCB-476A-A839-4E1045E4AC59}"/>
              </a:ext>
            </a:extLst>
          </p:cNvPr>
          <p:cNvSpPr/>
          <p:nvPr/>
        </p:nvSpPr>
        <p:spPr>
          <a:xfrm>
            <a:off x="4805164" y="2169058"/>
            <a:ext cx="1268963" cy="5318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Detección de color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F7C3AB7-0405-4ABF-9C7D-CA7EDA857D79}"/>
              </a:ext>
            </a:extLst>
          </p:cNvPr>
          <p:cNvSpPr/>
          <p:nvPr/>
        </p:nvSpPr>
        <p:spPr>
          <a:xfrm>
            <a:off x="6330578" y="2163363"/>
            <a:ext cx="1324949" cy="531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¿Color rojo detectado?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E5A1552-DC9D-4961-BC8C-C4794A0FAA7C}"/>
              </a:ext>
            </a:extLst>
          </p:cNvPr>
          <p:cNvSpPr txBox="1"/>
          <p:nvPr/>
        </p:nvSpPr>
        <p:spPr>
          <a:xfrm>
            <a:off x="6806431" y="2973392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  <a:endParaRPr lang="es-CO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40029E5-A137-429D-9E7D-6A7E80365ECD}"/>
              </a:ext>
            </a:extLst>
          </p:cNvPr>
          <p:cNvSpPr txBox="1"/>
          <p:nvPr/>
        </p:nvSpPr>
        <p:spPr>
          <a:xfrm>
            <a:off x="6766067" y="169356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728040-093A-4846-BCAA-84782E02E41D}"/>
              </a:ext>
            </a:extLst>
          </p:cNvPr>
          <p:cNvSpPr txBox="1"/>
          <p:nvPr/>
        </p:nvSpPr>
        <p:spPr>
          <a:xfrm>
            <a:off x="2772694" y="4322444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  <a:endParaRPr lang="es-CO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5671B50-F6A9-48B8-8BBD-F1548A3F1B05}"/>
              </a:ext>
            </a:extLst>
          </p:cNvPr>
          <p:cNvSpPr txBox="1"/>
          <p:nvPr/>
        </p:nvSpPr>
        <p:spPr>
          <a:xfrm>
            <a:off x="1586581" y="371484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E7EDA57-1E6E-4A4C-B76D-D9F4DC418225}"/>
              </a:ext>
            </a:extLst>
          </p:cNvPr>
          <p:cNvSpPr/>
          <p:nvPr/>
        </p:nvSpPr>
        <p:spPr>
          <a:xfrm>
            <a:off x="55984" y="3534463"/>
            <a:ext cx="1343608" cy="6685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Mostrar objeto verde en webcam</a:t>
            </a:r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2EC32E5-6017-4990-892F-3AD577D47BFB}"/>
              </a:ext>
            </a:extLst>
          </p:cNvPr>
          <p:cNvSpPr txBox="1"/>
          <p:nvPr/>
        </p:nvSpPr>
        <p:spPr>
          <a:xfrm>
            <a:off x="7022662" y="50869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  <a:endParaRPr lang="es-CO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1D2095F-AC93-4FAB-A7DA-8F5C4ADF5651}"/>
              </a:ext>
            </a:extLst>
          </p:cNvPr>
          <p:cNvSpPr txBox="1"/>
          <p:nvPr/>
        </p:nvSpPr>
        <p:spPr>
          <a:xfrm>
            <a:off x="5975994" y="5687396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  <a:endParaRPr lang="es-CO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A91575C-D432-4575-9749-3A4D50BF81F0}"/>
              </a:ext>
            </a:extLst>
          </p:cNvPr>
          <p:cNvSpPr/>
          <p:nvPr/>
        </p:nvSpPr>
        <p:spPr>
          <a:xfrm>
            <a:off x="7703186" y="4901312"/>
            <a:ext cx="1343608" cy="6685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Mostrar objeto rojo en webcam</a:t>
            </a:r>
            <a:endParaRPr lang="es-CO" dirty="0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EBDDF65-E4F9-4CA1-9B9B-CEFB7E89BCB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66788" y="2434981"/>
            <a:ext cx="294824" cy="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F570C51-E3D0-4B7B-B8C3-2476368FEBC7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65261" y="2437399"/>
            <a:ext cx="358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39958CD-2DC3-4641-BFD0-6EF850D5BB05}"/>
              </a:ext>
            </a:extLst>
          </p:cNvPr>
          <p:cNvCxnSpPr>
            <a:stCxn id="7" idx="3"/>
            <a:endCxn id="19" idx="1"/>
          </p:cNvCxnSpPr>
          <p:nvPr/>
        </p:nvCxnSpPr>
        <p:spPr>
          <a:xfrm flipV="1">
            <a:off x="4548714" y="2434981"/>
            <a:ext cx="256450" cy="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9928C3C-7727-4C37-83E3-B554591ABFE5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6074127" y="2429286"/>
            <a:ext cx="256451" cy="5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0B95A38E-17ED-4922-B237-2EA825DF3BFB}"/>
              </a:ext>
            </a:extLst>
          </p:cNvPr>
          <p:cNvCxnSpPr>
            <a:cxnSpLocks/>
            <a:stCxn id="20" idx="0"/>
            <a:endCxn id="29" idx="2"/>
          </p:cNvCxnSpPr>
          <p:nvPr/>
        </p:nvCxnSpPr>
        <p:spPr>
          <a:xfrm flipH="1" flipV="1">
            <a:off x="6993052" y="2001337"/>
            <a:ext cx="1" cy="16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FF5503F9-A553-4858-AED5-9487AFD20217}"/>
              </a:ext>
            </a:extLst>
          </p:cNvPr>
          <p:cNvCxnSpPr>
            <a:stCxn id="29" idx="0"/>
            <a:endCxn id="16" idx="2"/>
          </p:cNvCxnSpPr>
          <p:nvPr/>
        </p:nvCxnSpPr>
        <p:spPr>
          <a:xfrm flipV="1">
            <a:off x="6993052" y="1520405"/>
            <a:ext cx="0" cy="173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16093726-2AC0-46E0-AFDE-C1757F7337EC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6983723" y="2695208"/>
            <a:ext cx="9330" cy="27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3750B080-AF81-4218-9B91-BE74A26000DA}"/>
              </a:ext>
            </a:extLst>
          </p:cNvPr>
          <p:cNvCxnSpPr>
            <a:stCxn id="23" idx="2"/>
            <a:endCxn id="13" idx="0"/>
          </p:cNvCxnSpPr>
          <p:nvPr/>
        </p:nvCxnSpPr>
        <p:spPr>
          <a:xfrm>
            <a:off x="6983723" y="3281169"/>
            <a:ext cx="0" cy="321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BF7BBFD-3088-4B40-9C60-BE49F6FA06E2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 flipV="1">
            <a:off x="5836657" y="3868738"/>
            <a:ext cx="4752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310D4EC3-F655-4040-8712-F8CFB676A668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3621790" y="3868738"/>
            <a:ext cx="558682" cy="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69902FAD-F5EB-4A49-9CAD-1C17415DA921}"/>
              </a:ext>
            </a:extLst>
          </p:cNvPr>
          <p:cNvCxnSpPr>
            <a:stCxn id="12" idx="1"/>
            <a:endCxn id="31" idx="3"/>
          </p:cNvCxnSpPr>
          <p:nvPr/>
        </p:nvCxnSpPr>
        <p:spPr>
          <a:xfrm flipH="1" flipV="1">
            <a:off x="2040551" y="3868737"/>
            <a:ext cx="237631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F6492EA7-A8CE-4FFC-A8B2-3C38E46E0668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 flipV="1">
            <a:off x="1399592" y="3868736"/>
            <a:ext cx="1869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722D2F70-4267-4029-A5CC-DD9F94A98106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>
            <a:off x="2949986" y="4135861"/>
            <a:ext cx="0" cy="1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6AC80810-1C98-4856-BF06-6BFA94FEA890}"/>
              </a:ext>
            </a:extLst>
          </p:cNvPr>
          <p:cNvCxnSpPr>
            <a:stCxn id="30" idx="2"/>
            <a:endCxn id="15" idx="0"/>
          </p:cNvCxnSpPr>
          <p:nvPr/>
        </p:nvCxnSpPr>
        <p:spPr>
          <a:xfrm>
            <a:off x="2949986" y="4630221"/>
            <a:ext cx="0" cy="13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AEEAB614-DE7B-4E37-B0C3-D7081425A535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3704602" y="5228414"/>
            <a:ext cx="29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7A36636B-DEC4-418E-9A71-21642767D5D7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273161" y="5228414"/>
            <a:ext cx="240269" cy="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6ED12209-ACF2-4000-9E84-13409FE24BE2}"/>
              </a:ext>
            </a:extLst>
          </p:cNvPr>
          <p:cNvCxnSpPr>
            <a:stCxn id="9" idx="3"/>
            <a:endCxn id="33" idx="1"/>
          </p:cNvCxnSpPr>
          <p:nvPr/>
        </p:nvCxnSpPr>
        <p:spPr>
          <a:xfrm>
            <a:off x="6782393" y="5230358"/>
            <a:ext cx="240269" cy="1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AE559872-A4F2-4B96-A9C1-B6143B80B57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7476632" y="5235585"/>
            <a:ext cx="226554" cy="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12BB26DB-62AE-4F7C-8D24-611FBC5716C9}"/>
              </a:ext>
            </a:extLst>
          </p:cNvPr>
          <p:cNvCxnSpPr>
            <a:stCxn id="9" idx="2"/>
            <a:endCxn id="34" idx="0"/>
          </p:cNvCxnSpPr>
          <p:nvPr/>
        </p:nvCxnSpPr>
        <p:spPr>
          <a:xfrm>
            <a:off x="6147912" y="5496280"/>
            <a:ext cx="5374" cy="19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72175577-CBDC-415C-87CC-4A8C162E1DDE}"/>
              </a:ext>
            </a:extLst>
          </p:cNvPr>
          <p:cNvCxnSpPr>
            <a:stCxn id="34" idx="2"/>
            <a:endCxn id="18" idx="0"/>
          </p:cNvCxnSpPr>
          <p:nvPr/>
        </p:nvCxnSpPr>
        <p:spPr>
          <a:xfrm flipH="1">
            <a:off x="6147911" y="5995173"/>
            <a:ext cx="5375" cy="19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2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/>
        </p:nvSpPr>
        <p:spPr>
          <a:xfrm>
            <a:off x="505536" y="1003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32423" y="1621191"/>
            <a:ext cx="2542622" cy="104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D9F1E2-C487-44EC-A06D-D0CA23F4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7" y="1335606"/>
            <a:ext cx="4709243" cy="18679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C43A30-DA5B-4CFA-8F8D-F955E3DF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47" y="3175527"/>
            <a:ext cx="4709243" cy="18695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B54471-9B2E-4FD6-ACDF-CDD0FA1CB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46" y="5089339"/>
            <a:ext cx="4709243" cy="1694400"/>
          </a:xfrm>
          <a:prstGeom prst="rect">
            <a:avLst/>
          </a:prstGeom>
        </p:spPr>
      </p:pic>
      <p:sp>
        <p:nvSpPr>
          <p:cNvPr id="13" name="Google Shape;139;p18">
            <a:extLst>
              <a:ext uri="{FF2B5EF4-FFF2-40B4-BE49-F238E27FC236}">
                <a16:creationId xmlns:a16="http://schemas.microsoft.com/office/drawing/2014/main" id="{9F1100D3-8A98-460C-8453-4EF1D41A4176}"/>
              </a:ext>
            </a:extLst>
          </p:cNvPr>
          <p:cNvSpPr txBox="1"/>
          <p:nvPr/>
        </p:nvSpPr>
        <p:spPr>
          <a:xfrm>
            <a:off x="5712314" y="1858225"/>
            <a:ext cx="3304457" cy="67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iniciar el juego se debe mostrar objeto de color rojo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9;p18">
            <a:extLst>
              <a:ext uri="{FF2B5EF4-FFF2-40B4-BE49-F238E27FC236}">
                <a16:creationId xmlns:a16="http://schemas.microsoft.com/office/drawing/2014/main" id="{D3360FAA-F011-4C6C-8C09-16040D5FD108}"/>
              </a:ext>
            </a:extLst>
          </p:cNvPr>
          <p:cNvSpPr txBox="1"/>
          <p:nvPr/>
        </p:nvSpPr>
        <p:spPr>
          <a:xfrm>
            <a:off x="5712314" y="3429000"/>
            <a:ext cx="3431686" cy="143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mover al personaje en el juego se debe mostrar objeto de color rojo, el personaje del juego se ubicará dependiendo de la coordenada en X del objeto verde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9;p18">
            <a:extLst>
              <a:ext uri="{FF2B5EF4-FFF2-40B4-BE49-F238E27FC236}">
                <a16:creationId xmlns:a16="http://schemas.microsoft.com/office/drawing/2014/main" id="{C8295974-93E3-4920-8EAD-83E0EA8363C1}"/>
              </a:ext>
            </a:extLst>
          </p:cNvPr>
          <p:cNvSpPr txBox="1"/>
          <p:nvPr/>
        </p:nvSpPr>
        <p:spPr>
          <a:xfrm>
            <a:off x="5712314" y="5322668"/>
            <a:ext cx="3431686" cy="143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logran atrapar 5 notas ganaremos y para salir se deberá mostrar el color rojo de nuevo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B301D-6FD3-4286-A7C2-2CF90E91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048E5B-973D-4148-A94B-84CD3A67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852995"/>
            <a:ext cx="5187820" cy="18689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0BC683-F7E4-4953-BEE7-86B1822C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3974763"/>
            <a:ext cx="5195067" cy="1868974"/>
          </a:xfrm>
          <a:prstGeom prst="rect">
            <a:avLst/>
          </a:prstGeom>
        </p:spPr>
      </p:pic>
      <p:sp>
        <p:nvSpPr>
          <p:cNvPr id="9" name="Google Shape;139;p18">
            <a:extLst>
              <a:ext uri="{FF2B5EF4-FFF2-40B4-BE49-F238E27FC236}">
                <a16:creationId xmlns:a16="http://schemas.microsoft.com/office/drawing/2014/main" id="{C7CE7177-2572-45AB-A9D3-86F80722DA13}"/>
              </a:ext>
            </a:extLst>
          </p:cNvPr>
          <p:cNvSpPr txBox="1"/>
          <p:nvPr/>
        </p:nvSpPr>
        <p:spPr>
          <a:xfrm>
            <a:off x="5754904" y="2168085"/>
            <a:ext cx="343168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dejamos caer 5 notas al piso perderemos y para salir se deberá mostrar el color rojo de nuevo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9;p18">
            <a:extLst>
              <a:ext uri="{FF2B5EF4-FFF2-40B4-BE49-F238E27FC236}">
                <a16:creationId xmlns:a16="http://schemas.microsoft.com/office/drawing/2014/main" id="{42D5ECE7-EE31-4354-ADB8-4BDB2CD8A9D6}"/>
              </a:ext>
            </a:extLst>
          </p:cNvPr>
          <p:cNvSpPr txBox="1"/>
          <p:nvPr/>
        </p:nvSpPr>
        <p:spPr>
          <a:xfrm>
            <a:off x="5712314" y="4337750"/>
            <a:ext cx="343168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pulsamos la letra ”Q” nos retiraremos y para salir se deberá mostrar el color rojo de nuevo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91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BA512-7385-48EA-9ECA-593365B3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Código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831CCA-A7C6-4D62-81B1-B10079E8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E4D0B3D-F1E7-4675-B7C0-05F410FB902F}"/>
              </a:ext>
            </a:extLst>
          </p:cNvPr>
          <p:cNvSpPr/>
          <p:nvPr/>
        </p:nvSpPr>
        <p:spPr>
          <a:xfrm>
            <a:off x="1614195" y="2118049"/>
            <a:ext cx="1324947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1</a:t>
            </a:r>
          </a:p>
          <a:p>
            <a:pPr algn="ctr"/>
            <a:r>
              <a:rPr lang="es-CO" dirty="0"/>
              <a:t>Definición de función para detectar objetos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020BFC4-02C1-423F-A922-5AE98D352ED0}"/>
              </a:ext>
            </a:extLst>
          </p:cNvPr>
          <p:cNvSpPr/>
          <p:nvPr/>
        </p:nvSpPr>
        <p:spPr>
          <a:xfrm>
            <a:off x="3965510" y="2113384"/>
            <a:ext cx="1324947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2</a:t>
            </a:r>
          </a:p>
          <a:p>
            <a:pPr algn="ctr"/>
            <a:r>
              <a:rPr lang="es-CO" dirty="0"/>
              <a:t>Carga contadores y variables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6D6AC00-D120-47AE-9894-D9FFD2FA9CEE}"/>
              </a:ext>
            </a:extLst>
          </p:cNvPr>
          <p:cNvSpPr/>
          <p:nvPr/>
        </p:nvSpPr>
        <p:spPr>
          <a:xfrm>
            <a:off x="6372805" y="2136709"/>
            <a:ext cx="1324947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3</a:t>
            </a:r>
          </a:p>
          <a:p>
            <a:pPr algn="ctr"/>
            <a:r>
              <a:rPr lang="es-CO" dirty="0"/>
              <a:t>Inicio del juego y detección objeto rojo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F3BA0DF-22B6-486E-9639-5CB991CF1C77}"/>
              </a:ext>
            </a:extLst>
          </p:cNvPr>
          <p:cNvSpPr/>
          <p:nvPr/>
        </p:nvSpPr>
        <p:spPr>
          <a:xfrm>
            <a:off x="1329610" y="4016829"/>
            <a:ext cx="1884785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4</a:t>
            </a:r>
          </a:p>
          <a:p>
            <a:pPr algn="ctr"/>
            <a:r>
              <a:rPr lang="es-CO" dirty="0"/>
              <a:t>Detección objeto verde y movimiento del personaje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0F839AA-2695-4D59-8238-DDD675B751BE}"/>
              </a:ext>
            </a:extLst>
          </p:cNvPr>
          <p:cNvSpPr/>
          <p:nvPr/>
        </p:nvSpPr>
        <p:spPr>
          <a:xfrm>
            <a:off x="3685590" y="4016828"/>
            <a:ext cx="1884785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5</a:t>
            </a:r>
          </a:p>
          <a:p>
            <a:pPr algn="ctr"/>
            <a:r>
              <a:rPr lang="es-CO" dirty="0"/>
              <a:t>Configuración del juego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FA7F26E-8453-45DF-BC56-4C244ED29F34}"/>
              </a:ext>
            </a:extLst>
          </p:cNvPr>
          <p:cNvSpPr/>
          <p:nvPr/>
        </p:nvSpPr>
        <p:spPr>
          <a:xfrm>
            <a:off x="6092887" y="4016828"/>
            <a:ext cx="1884785" cy="114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Modulo 6</a:t>
            </a:r>
          </a:p>
          <a:p>
            <a:pPr algn="ctr"/>
            <a:r>
              <a:rPr lang="es-CO" dirty="0"/>
              <a:t>Detección objeto rojo y finalización del juego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443F0C0-D298-4C98-AA81-FE80DF9BF3BB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939142" y="2687217"/>
            <a:ext cx="1026368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9524E08-EF48-4AB6-9812-722986087B0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290457" y="2687217"/>
            <a:ext cx="1082348" cy="2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AB9FBE6-6038-4548-ADDA-DF58CDC0175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4287414" y="1268963"/>
            <a:ext cx="732455" cy="47632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425147F-7AD7-4DE8-856B-A8C772E0BCB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214395" y="4590661"/>
            <a:ext cx="471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ED9DD8C-02E4-466F-B596-E98D68BF920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570375" y="4590661"/>
            <a:ext cx="522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395536" y="328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Código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7BA140-3918-41EF-B750-7342B15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58" y="1999180"/>
            <a:ext cx="2324100" cy="676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C0B571-A329-4744-B9ED-EAFDA98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04" y="2832096"/>
            <a:ext cx="5036932" cy="14626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72796D-5FAC-44F6-928D-4AE97BD3F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204" y="4418884"/>
            <a:ext cx="5036932" cy="2353938"/>
          </a:xfrm>
          <a:prstGeom prst="rect">
            <a:avLst/>
          </a:prstGeom>
        </p:spPr>
      </p:pic>
      <p:sp>
        <p:nvSpPr>
          <p:cNvPr id="18" name="Google Shape;139;p18">
            <a:extLst>
              <a:ext uri="{FF2B5EF4-FFF2-40B4-BE49-F238E27FC236}">
                <a16:creationId xmlns:a16="http://schemas.microsoft.com/office/drawing/2014/main" id="{1BBAD2B2-0DF1-42DF-AEFD-6EF415539356}"/>
              </a:ext>
            </a:extLst>
          </p:cNvPr>
          <p:cNvSpPr txBox="1"/>
          <p:nvPr/>
        </p:nvSpPr>
        <p:spPr>
          <a:xfrm>
            <a:off x="350499" y="2173095"/>
            <a:ext cx="3431686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Importe de librerías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39;p18">
            <a:extLst>
              <a:ext uri="{FF2B5EF4-FFF2-40B4-BE49-F238E27FC236}">
                <a16:creationId xmlns:a16="http://schemas.microsoft.com/office/drawing/2014/main" id="{B4810091-DE7B-4F9C-A188-57C52660BBE3}"/>
              </a:ext>
            </a:extLst>
          </p:cNvPr>
          <p:cNvSpPr txBox="1"/>
          <p:nvPr/>
        </p:nvSpPr>
        <p:spPr>
          <a:xfrm>
            <a:off x="350499" y="3287108"/>
            <a:ext cx="3027183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de contadores y variables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39;p18">
            <a:extLst>
              <a:ext uri="{FF2B5EF4-FFF2-40B4-BE49-F238E27FC236}">
                <a16:creationId xmlns:a16="http://schemas.microsoft.com/office/drawing/2014/main" id="{8DD96D43-1C32-419F-9411-15571FFDAFB4}"/>
              </a:ext>
            </a:extLst>
          </p:cNvPr>
          <p:cNvSpPr txBox="1"/>
          <p:nvPr/>
        </p:nvSpPr>
        <p:spPr>
          <a:xfrm>
            <a:off x="395536" y="5093493"/>
            <a:ext cx="3192668" cy="50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Función para detección de objetos de colores determinados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782</Words>
  <Application>Microsoft Office PowerPoint</Application>
  <PresentationFormat>Presentación en pantalla (4:3)</PresentationFormat>
  <Paragraphs>103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Noto Sans Symbols</vt:lpstr>
      <vt:lpstr>Times New Roman</vt:lpstr>
      <vt:lpstr>Tema de Office</vt:lpstr>
      <vt:lpstr>Juego Guitarrista de Colores</vt:lpstr>
      <vt:lpstr>Presentación de PowerPoint</vt:lpstr>
      <vt:lpstr>Presentación de PowerPoint</vt:lpstr>
      <vt:lpstr>Presentación de PowerPoint</vt:lpstr>
      <vt:lpstr>Diagrama de flujo</vt:lpstr>
      <vt:lpstr>Presentación de PowerPoint</vt:lpstr>
      <vt:lpstr>Propuesta de Solución</vt:lpstr>
      <vt:lpstr>Estructura del Código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 y webgrafía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Guitarrista de Colores</dc:title>
  <dc:creator>Javier Eduardo Santos Ramos</dc:creator>
  <cp:lastModifiedBy>Javier Eduardo Santos Ramos</cp:lastModifiedBy>
  <cp:revision>8</cp:revision>
  <dcterms:modified xsi:type="dcterms:W3CDTF">2021-10-19T00:06:06Z</dcterms:modified>
</cp:coreProperties>
</file>